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0" r:id="rId4"/>
    <p:sldId id="271" r:id="rId5"/>
    <p:sldId id="272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jmCsG9PpeI9K+vbORmHXCM4u4V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5fb95cd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5fb95cd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a5fb95cd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5fb95cd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5fb95cd7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a5fb95cd7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7acd824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a7acd8246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a7acd8246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7acd8246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7acd8246f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a7acd8246f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5fb95cd7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5fb95cd7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a5fb95cd7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2caebdd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2caebdd3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a2caebdd3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faf48d47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faf48d470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9faf48d470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Скриншот оформления сайта.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7647" y="1825625"/>
            <a:ext cx="5482059" cy="5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588" y="4306576"/>
            <a:ext cx="4545925" cy="2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2caebdd3e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a2caebdd3e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Геометрические фигуры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https://habr.com/ru/post/126207/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faf48d470_6_0"/>
          <p:cNvSpPr txBox="1">
            <a:spLocks noGrp="1"/>
          </p:cNvSpPr>
          <p:nvPr>
            <p:ph type="title"/>
          </p:nvPr>
        </p:nvSpPr>
        <p:spPr>
          <a:xfrm>
            <a:off x="838200" y="1020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Заголовок и картинка сбоку</a:t>
            </a:r>
            <a:endParaRPr/>
          </a:p>
        </p:txBody>
      </p:sp>
      <p:sp>
        <p:nvSpPr>
          <p:cNvPr id="148" name="Google Shape;148;g19faf48d470_6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g19faf48d470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50" y="4421696"/>
            <a:ext cx="7501401" cy="15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9faf48d470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372" y="1064585"/>
            <a:ext cx="4943426" cy="349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g19faf48d470_6_0"/>
          <p:cNvCxnSpPr/>
          <p:nvPr/>
        </p:nvCxnSpPr>
        <p:spPr>
          <a:xfrm rot="10800000" flipH="1">
            <a:off x="2029225" y="3851775"/>
            <a:ext cx="4547100" cy="15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g19faf48d470_6_0"/>
          <p:cNvCxnSpPr/>
          <p:nvPr/>
        </p:nvCxnSpPr>
        <p:spPr>
          <a:xfrm rot="10800000" flipH="1">
            <a:off x="5373675" y="2837025"/>
            <a:ext cx="3476100" cy="17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g19faf48d470_6_0"/>
          <p:cNvSpPr txBox="1"/>
          <p:nvPr/>
        </p:nvSpPr>
        <p:spPr>
          <a:xfrm>
            <a:off x="1484350" y="5533675"/>
            <a:ext cx="41151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Выравнивание за счет атрибута  height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5fb95cd7a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512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60" name="Google Shape;160;g1a5fb95cd7a_0_0"/>
          <p:cNvSpPr txBox="1"/>
          <p:nvPr/>
        </p:nvSpPr>
        <p:spPr>
          <a:xfrm>
            <a:off x="6444650" y="473700"/>
            <a:ext cx="4828800" cy="5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.container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relative;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text-align: center;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color: white;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.centered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transform: translate(-50%, -50%);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</p:txBody>
      </p:sp>
      <p:sp>
        <p:nvSpPr>
          <p:cNvPr id="161" name="Google Shape;161;g1a5fb95cd7a_0_0"/>
          <p:cNvSpPr txBox="1"/>
          <p:nvPr/>
        </p:nvSpPr>
        <p:spPr>
          <a:xfrm>
            <a:off x="1108575" y="1597050"/>
            <a:ext cx="434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&lt;div class="container"&gt;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&lt;img src="img_snow_wide.jpg" alt="Snow" style="width:100%;"&gt;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class="bottom-left"&gt;Bottom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class="top-left"&gt;Top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class="top-right"&gt;Top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class="bottom-right"&gt;Bottom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class="centered"&gt;Centered&lt;/div&gt;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&lt;/div&gt;</a:t>
            </a:r>
            <a:endParaRPr sz="1200"/>
          </a:p>
        </p:txBody>
      </p:sp>
      <p:pic>
        <p:nvPicPr>
          <p:cNvPr id="162" name="Google Shape;162;g1a5fb95cd7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38" y="3530175"/>
            <a:ext cx="4223875" cy="293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1a5fb95cd7a_0_0"/>
          <p:cNvCxnSpPr/>
          <p:nvPr/>
        </p:nvCxnSpPr>
        <p:spPr>
          <a:xfrm rot="10800000" flipH="1">
            <a:off x="1991650" y="1747425"/>
            <a:ext cx="4584600" cy="42087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g1a5fb95cd7a_0_0"/>
          <p:cNvSpPr txBox="1"/>
          <p:nvPr/>
        </p:nvSpPr>
        <p:spPr>
          <a:xfrm>
            <a:off x="8098075" y="1578275"/>
            <a:ext cx="2066700" cy="61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помещает текст в определенную позицию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5fb95cd7a_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Статья на слое Container поверх картинки</a:t>
            </a:r>
            <a:endParaRPr/>
          </a:p>
        </p:txBody>
      </p:sp>
      <p:sp>
        <p:nvSpPr>
          <p:cNvPr id="171" name="Google Shape;171;g1a5fb95cd7a_0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g1a5fb95cd7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75" y="1825623"/>
            <a:ext cx="65072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7acd8246f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Колористика подбор цвета с помощью пипетки</a:t>
            </a:r>
            <a:endParaRPr/>
          </a:p>
        </p:txBody>
      </p:sp>
      <p:sp>
        <p:nvSpPr>
          <p:cNvPr id="179" name="Google Shape;179;g1a7acd8246f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g1a7acd8246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25" y="1690825"/>
            <a:ext cx="7944023" cy="4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a7acd8246f_1_0"/>
          <p:cNvSpPr/>
          <p:nvPr/>
        </p:nvSpPr>
        <p:spPr>
          <a:xfrm>
            <a:off x="3416700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a7acd8246f_1_0"/>
          <p:cNvSpPr/>
          <p:nvPr/>
        </p:nvSpPr>
        <p:spPr>
          <a:xfrm>
            <a:off x="6007900" y="4677150"/>
            <a:ext cx="704700" cy="335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a7acd8246f_1_0"/>
          <p:cNvSpPr/>
          <p:nvPr/>
        </p:nvSpPr>
        <p:spPr>
          <a:xfrm>
            <a:off x="6988175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g1a7acd8246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288" y="4677138"/>
            <a:ext cx="67913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a7acd8246f_1_0"/>
          <p:cNvSpPr txBox="1"/>
          <p:nvPr/>
        </p:nvSpPr>
        <p:spPr>
          <a:xfrm>
            <a:off x="7518225" y="1287300"/>
            <a:ext cx="21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Здесь был Эрит-Анор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7acd8246f_1_15"/>
          <p:cNvSpPr txBox="1">
            <a:spLocks noGrp="1"/>
          </p:cNvSpPr>
          <p:nvPr>
            <p:ph type="body" idx="1"/>
          </p:nvPr>
        </p:nvSpPr>
        <p:spPr>
          <a:xfrm>
            <a:off x="393475" y="5200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слое  с полями</a:t>
            </a:r>
            <a:endParaRPr/>
          </a:p>
        </p:txBody>
      </p:sp>
      <p:pic>
        <p:nvPicPr>
          <p:cNvPr id="192" name="Google Shape;192;g1a7acd8246f_1_15"/>
          <p:cNvPicPr preferRelativeResize="0"/>
          <p:nvPr/>
        </p:nvPicPr>
        <p:blipFill rotWithShape="1">
          <a:blip r:embed="rId3">
            <a:alphaModFix/>
          </a:blip>
          <a:srcRect l="36606" t="11360" r="7446" b="30795"/>
          <a:stretch/>
        </p:blipFill>
        <p:spPr>
          <a:xfrm>
            <a:off x="4591300" y="2017725"/>
            <a:ext cx="6317774" cy="39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a7acd8246f_1_15"/>
          <p:cNvSpPr txBox="1"/>
          <p:nvPr/>
        </p:nvSpPr>
        <p:spPr>
          <a:xfrm>
            <a:off x="757825" y="2611125"/>
            <a:ext cx="3000000" cy="3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text-decoration-line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underline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56px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.box_1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g1a7acd8246f_1_15"/>
          <p:cNvSpPr txBox="1"/>
          <p:nvPr/>
        </p:nvSpPr>
        <p:spPr>
          <a:xfrm>
            <a:off x="6287725" y="19507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"box_1"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"image/легкие.jpg"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"snow"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28%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"right"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Пневмония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6FD51-741C-4935-97B3-C8A42006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892493-9D05-4F2C-9BC0-3941532D5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9441D-D9AD-4DA2-B9E9-F8338DBC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F42BB-1530-4D8A-9C2F-79BE87C3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5D4C62-77A7-4E0C-8609-16454931A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C6B12F-ADD2-49B7-9377-78D2B05C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0FE1-BD37-49CF-86A5-F8F99C1FC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0B5042-2206-4267-B9B0-F4D50D133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5ADD1A-5F2B-4967-BBB2-705FB5CB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CC43-7094-46EE-9504-A387E5DA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81EE8C-EEF0-4CC3-B982-55267101C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F763BF-8C3B-424E-93E3-C3632BC28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2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Выбрать  образец оформления для выполнения индивидуального проектного задания(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Сделайте скриншот оформления сайта сохраните в свою папку (Вставить в paint, сохранить). 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Сохраните файл картинки в облачном хранилище GitHub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html_12.html переименовать в файл html_25.html 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Проанализируйте элементы образца оформления сайта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Выделите слои: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Боковые панели &lt;aside&gt;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Основного контента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стилей s5.css переименовать в файл s25.css(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 s5.css переопределите стили в соответствии с требуемым оформлением: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&lt;body&gt;: фон, поля, отступы, цвет текста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&lt;aside&gt;: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&lt;header&gt;, &lt;footer&gt;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 текст&lt; p&gt;: выравнивание,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/>
              <a:t> красная строка.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/>
              <a:t>выравнивание текста заголовков,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Поправьте подключаемый файл со стилями s25.css в html_25.html, тег &lt;link&gt;</a:t>
            </a:r>
            <a:endParaRPr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Сохранить  файлы в облачном хранилище GitHub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5fb95cd7a_0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11" name="Google Shape;111;g1a5fb95cd7a_0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Выбор  шаблона оформления для выполнения индивидуального проектного задания</a:t>
            </a:r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154325" y="1599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703</Words>
  <Application>Microsoft Office PowerPoint</Application>
  <PresentationFormat>Широкоэкранный</PresentationFormat>
  <Paragraphs>118</Paragraphs>
  <Slides>17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Courier New</vt:lpstr>
      <vt:lpstr>Тема Office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Презентация PowerPoint</vt:lpstr>
      <vt:lpstr>Презентация PowerPoint</vt:lpstr>
      <vt:lpstr>Презентация PowerPoint</vt:lpstr>
      <vt:lpstr>Презентация PowerPoint</vt:lpstr>
      <vt:lpstr>На этом практическом занятии мы научимся : </vt:lpstr>
      <vt:lpstr>Задание 10: </vt:lpstr>
      <vt:lpstr>Текст статьи поверх картинки</vt:lpstr>
      <vt:lpstr>Выбор  шаблона оформления для выполнения индивидуального проектного задания</vt:lpstr>
      <vt:lpstr>Скриншот оформления сайта.</vt:lpstr>
      <vt:lpstr>Термины 10</vt:lpstr>
      <vt:lpstr>Презентация PowerPoint</vt:lpstr>
      <vt:lpstr>Заголовок и картинка сбоку</vt:lpstr>
      <vt:lpstr>Текст статьи поверх картинки</vt:lpstr>
      <vt:lpstr>Статья на слое Container поверх картинки</vt:lpstr>
      <vt:lpstr>Колористика подбор цвета с помощью пипетки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10.  Подбор элементов оформления сайта по заданному дизайну (Создание  и подключение библиотеки стилей css )</dc:title>
  <dc:creator>Elena</dc:creator>
  <cp:lastModifiedBy>User</cp:lastModifiedBy>
  <cp:revision>1</cp:revision>
  <dcterms:created xsi:type="dcterms:W3CDTF">2022-11-14T06:38:37Z</dcterms:created>
  <dcterms:modified xsi:type="dcterms:W3CDTF">2022-12-07T12:35:01Z</dcterms:modified>
</cp:coreProperties>
</file>